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2" autoAdjust="0"/>
    <p:restoredTop sz="94660"/>
  </p:normalViewPr>
  <p:slideViewPr>
    <p:cSldViewPr snapToGrid="0">
      <p:cViewPr varScale="1">
        <p:scale>
          <a:sx n="54" d="100"/>
          <a:sy n="54" d="100"/>
        </p:scale>
        <p:origin x="78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668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855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870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699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739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040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0130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01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2720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854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716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E8353-C0C9-46AD-8C97-312AEF5BBA46}" type="datetimeFigureOut">
              <a:rPr lang="zh-CN" altLang="en-US" smtClean="0"/>
              <a:t>2019/9/17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A30F6-2B85-4A30-9DFE-38E5EF90F8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3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2.2 </a:t>
            </a:r>
            <a:r>
              <a:rPr lang="zh-CN" altLang="en-US" dirty="0" smtClean="0"/>
              <a:t>图搜索策略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33" y="1825625"/>
            <a:ext cx="8460934" cy="4351338"/>
          </a:xfrm>
        </p:spPr>
      </p:pic>
    </p:spTree>
    <p:extLst>
      <p:ext uri="{BB962C8B-B14F-4D97-AF65-F5344CB8AC3E}">
        <p14:creationId xmlns:p14="http://schemas.microsoft.com/office/powerpoint/2010/main" val="2914592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929265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817341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95180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385827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33" y="1825625"/>
            <a:ext cx="8460934" cy="4351338"/>
          </a:xfrm>
        </p:spPr>
      </p:pic>
    </p:spTree>
    <p:extLst>
      <p:ext uri="{BB962C8B-B14F-4D97-AF65-F5344CB8AC3E}">
        <p14:creationId xmlns:p14="http://schemas.microsoft.com/office/powerpoint/2010/main" val="3474018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33" y="1825625"/>
            <a:ext cx="8460934" cy="4351338"/>
          </a:xfrm>
        </p:spPr>
      </p:pic>
    </p:spTree>
    <p:extLst>
      <p:ext uri="{BB962C8B-B14F-4D97-AF65-F5344CB8AC3E}">
        <p14:creationId xmlns:p14="http://schemas.microsoft.com/office/powerpoint/2010/main" val="2501426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33" y="1825625"/>
            <a:ext cx="8460934" cy="4351338"/>
          </a:xfrm>
        </p:spPr>
      </p:pic>
    </p:spTree>
    <p:extLst>
      <p:ext uri="{BB962C8B-B14F-4D97-AF65-F5344CB8AC3E}">
        <p14:creationId xmlns:p14="http://schemas.microsoft.com/office/powerpoint/2010/main" val="3606931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33" y="1825625"/>
            <a:ext cx="8460934" cy="4351338"/>
          </a:xfrm>
        </p:spPr>
      </p:pic>
    </p:spTree>
    <p:extLst>
      <p:ext uri="{BB962C8B-B14F-4D97-AF65-F5344CB8AC3E}">
        <p14:creationId xmlns:p14="http://schemas.microsoft.com/office/powerpoint/2010/main" val="1216763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33" y="1825625"/>
            <a:ext cx="8460934" cy="4351338"/>
          </a:xfrm>
        </p:spPr>
      </p:pic>
    </p:spTree>
    <p:extLst>
      <p:ext uri="{BB962C8B-B14F-4D97-AF65-F5344CB8AC3E}">
        <p14:creationId xmlns:p14="http://schemas.microsoft.com/office/powerpoint/2010/main" val="4008872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33" y="1825625"/>
            <a:ext cx="8460934" cy="4351338"/>
          </a:xfrm>
        </p:spPr>
      </p:pic>
    </p:spTree>
    <p:extLst>
      <p:ext uri="{BB962C8B-B14F-4D97-AF65-F5344CB8AC3E}">
        <p14:creationId xmlns:p14="http://schemas.microsoft.com/office/powerpoint/2010/main" val="951523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33" y="1825625"/>
            <a:ext cx="8460934" cy="4351338"/>
          </a:xfrm>
        </p:spPr>
      </p:pic>
    </p:spTree>
    <p:extLst>
      <p:ext uri="{BB962C8B-B14F-4D97-AF65-F5344CB8AC3E}">
        <p14:creationId xmlns:p14="http://schemas.microsoft.com/office/powerpoint/2010/main" val="1199137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533" y="1825625"/>
            <a:ext cx="8460934" cy="4351338"/>
          </a:xfrm>
        </p:spPr>
      </p:pic>
    </p:spTree>
    <p:extLst>
      <p:ext uri="{BB962C8B-B14F-4D97-AF65-F5344CB8AC3E}">
        <p14:creationId xmlns:p14="http://schemas.microsoft.com/office/powerpoint/2010/main" val="2977524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</Words>
  <Application>Microsoft Office PowerPoint</Application>
  <PresentationFormat>宽屏</PresentationFormat>
  <Paragraphs>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2.2 图搜索策略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2.2 图搜索策略</dc:title>
  <dc:creator>PC</dc:creator>
  <cp:lastModifiedBy>PC</cp:lastModifiedBy>
  <cp:revision>2</cp:revision>
  <dcterms:created xsi:type="dcterms:W3CDTF">2019-09-17T08:10:14Z</dcterms:created>
  <dcterms:modified xsi:type="dcterms:W3CDTF">2019-09-17T08:11:19Z</dcterms:modified>
</cp:coreProperties>
</file>

<file path=docProps/thumbnail.jpeg>
</file>